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56" r:id="rId3"/>
    <p:sldId id="257" r:id="rId4"/>
    <p:sldId id="260" r:id="rId5"/>
    <p:sldId id="262" r:id="rId6"/>
    <p:sldId id="258" r:id="rId7"/>
    <p:sldId id="259" r:id="rId8"/>
    <p:sldId id="264" r:id="rId9"/>
    <p:sldId id="265" r:id="rId10"/>
    <p:sldId id="269" r:id="rId11"/>
    <p:sldId id="266" r:id="rId12"/>
    <p:sldId id="261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298739-0FA0-4284-B8FD-4515760361F8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830911F-B09C-425F-9865-91E2ACAE0B63}">
      <dgm:prSet phldrT="[Text]" custT="1"/>
      <dgm:spPr/>
      <dgm:t>
        <a:bodyPr/>
        <a:lstStyle/>
        <a:p>
          <a:pPr algn="ctr"/>
          <a:r>
            <a:rPr lang="en-US" sz="2600" b="1" dirty="0">
              <a:latin typeface="Times New Roman" panose="02020603050405020304" pitchFamily="18" charset="0"/>
              <a:cs typeface="Times New Roman" panose="02020603050405020304" pitchFamily="18" charset="0"/>
            </a:rPr>
            <a:t>Interrupt</a:t>
          </a:r>
        </a:p>
      </dgm:t>
    </dgm:pt>
    <dgm:pt modelId="{5E3E4A56-E967-4B32-B4BF-B20A94C57AF7}" type="parTrans" cxnId="{40C44FFF-D77D-4C2F-98D7-15AAD35D65D5}">
      <dgm:prSet/>
      <dgm:spPr/>
      <dgm:t>
        <a:bodyPr/>
        <a:lstStyle/>
        <a:p>
          <a:pPr algn="ctr"/>
          <a:endParaRPr lang="en-US"/>
        </a:p>
      </dgm:t>
    </dgm:pt>
    <dgm:pt modelId="{D5C5A601-51A7-48A7-92A5-B53193C5286A}" type="sibTrans" cxnId="{40C44FFF-D77D-4C2F-98D7-15AAD35D65D5}">
      <dgm:prSet/>
      <dgm:spPr/>
      <dgm:t>
        <a:bodyPr/>
        <a:lstStyle/>
        <a:p>
          <a:pPr algn="ctr"/>
          <a:endParaRPr lang="en-US"/>
        </a:p>
      </dgm:t>
    </dgm:pt>
    <dgm:pt modelId="{5B74DF9A-EEDB-4274-B128-919CE16C1621}">
      <dgm:prSet phldrT="[Text]" custT="1"/>
      <dgm:spPr/>
      <dgm:t>
        <a:bodyPr/>
        <a:lstStyle/>
        <a:p>
          <a:pPr algn="ctr"/>
          <a:r>
            <a:rPr lang="en-US" sz="2600" dirty="0">
              <a:latin typeface="Times New Roman" panose="02020603050405020304" pitchFamily="18" charset="0"/>
              <a:cs typeface="Times New Roman" panose="02020603050405020304" pitchFamily="18" charset="0"/>
            </a:rPr>
            <a:t>Hardware</a:t>
          </a:r>
        </a:p>
      </dgm:t>
    </dgm:pt>
    <dgm:pt modelId="{63151A91-9795-4622-9BF4-9CCE36E71332}" type="parTrans" cxnId="{E22030F3-22B9-4DC4-B318-A38EF9317CF0}">
      <dgm:prSet>
        <dgm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dgm:style>
      </dgm:prSet>
      <dgm:spPr>
        <a:ln/>
      </dgm:spPr>
      <dgm:t>
        <a:bodyPr/>
        <a:lstStyle/>
        <a:p>
          <a:pPr algn="ctr"/>
          <a:endParaRPr lang="en-US">
            <a:solidFill>
              <a:schemeClr val="bg1">
                <a:lumMod val="95000"/>
              </a:schemeClr>
            </a:solidFill>
          </a:endParaRPr>
        </a:p>
      </dgm:t>
    </dgm:pt>
    <dgm:pt modelId="{BB420ECF-45AC-405E-BCBE-769C055FE3CC}" type="sibTrans" cxnId="{E22030F3-22B9-4DC4-B318-A38EF9317CF0}">
      <dgm:prSet/>
      <dgm:spPr/>
      <dgm:t>
        <a:bodyPr/>
        <a:lstStyle/>
        <a:p>
          <a:pPr algn="ctr"/>
          <a:endParaRPr lang="en-US"/>
        </a:p>
      </dgm:t>
    </dgm:pt>
    <dgm:pt modelId="{1A231CEB-0338-46F4-99EA-2C011E17B927}">
      <dgm:prSet phldrT="[Text]" custT="1"/>
      <dgm:spPr/>
      <dgm:t>
        <a:bodyPr/>
        <a:lstStyle/>
        <a:p>
          <a:pPr algn="ctr"/>
          <a:r>
            <a:rPr lang="en-US" sz="2600" dirty="0">
              <a:latin typeface="Times New Roman" panose="02020603050405020304" pitchFamily="18" charset="0"/>
              <a:cs typeface="Times New Roman" panose="02020603050405020304" pitchFamily="18" charset="0"/>
            </a:rPr>
            <a:t>Software</a:t>
          </a:r>
        </a:p>
      </dgm:t>
    </dgm:pt>
    <dgm:pt modelId="{283F9C70-4321-461D-A14E-FBCB518D6D39}" type="parTrans" cxnId="{F6A80F13-F7F3-4982-99DD-F54458B8E0DB}">
      <dgm:prSet>
        <dgm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dgm:style>
      </dgm:prSet>
      <dgm:spPr/>
      <dgm:t>
        <a:bodyPr/>
        <a:lstStyle/>
        <a:p>
          <a:pPr algn="ctr"/>
          <a:endParaRPr lang="en-US"/>
        </a:p>
      </dgm:t>
    </dgm:pt>
    <dgm:pt modelId="{B72E67A5-B1DC-4DF0-90E1-3032AC9D77A9}" type="sibTrans" cxnId="{F6A80F13-F7F3-4982-99DD-F54458B8E0DB}">
      <dgm:prSet/>
      <dgm:spPr/>
      <dgm:t>
        <a:bodyPr/>
        <a:lstStyle/>
        <a:p>
          <a:pPr algn="ctr"/>
          <a:endParaRPr lang="en-US"/>
        </a:p>
      </dgm:t>
    </dgm:pt>
    <dgm:pt modelId="{3EBE2E89-4E8B-4D56-B52B-B4EF26F61E49}">
      <dgm:prSet phldrT="[Text]" custT="1"/>
      <dgm:spPr/>
      <dgm:t>
        <a:bodyPr/>
        <a:lstStyle/>
        <a:p>
          <a:pPr algn="ctr"/>
          <a:r>
            <a:rPr lang="en-US" sz="2600" dirty="0">
              <a:latin typeface="Times New Roman" panose="02020603050405020304" pitchFamily="18" charset="0"/>
              <a:cs typeface="Times New Roman" panose="02020603050405020304" pitchFamily="18" charset="0"/>
            </a:rPr>
            <a:t>Unmaskable</a:t>
          </a:r>
        </a:p>
      </dgm:t>
    </dgm:pt>
    <dgm:pt modelId="{C8F1E13F-436D-4C13-A95C-BD1D53CDB809}" type="parTrans" cxnId="{DA2A7CB5-DD16-4109-B5FF-D82540CCED2A}">
      <dgm:prSet>
        <dgm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dgm:style>
      </dgm:prSet>
      <dgm:spPr/>
      <dgm:t>
        <a:bodyPr/>
        <a:lstStyle/>
        <a:p>
          <a:pPr algn="ctr"/>
          <a:endParaRPr lang="en-US"/>
        </a:p>
      </dgm:t>
    </dgm:pt>
    <dgm:pt modelId="{6A97D6AE-7070-4583-9EE2-CF12173128FB}" type="sibTrans" cxnId="{DA2A7CB5-DD16-4109-B5FF-D82540CCED2A}">
      <dgm:prSet/>
      <dgm:spPr/>
      <dgm:t>
        <a:bodyPr/>
        <a:lstStyle/>
        <a:p>
          <a:pPr algn="ctr"/>
          <a:endParaRPr lang="en-US"/>
        </a:p>
      </dgm:t>
    </dgm:pt>
    <dgm:pt modelId="{A5F0E4EA-D6BE-4E2D-8817-7B99F3A5C4F4}">
      <dgm:prSet phldrT="[Text]" custT="1"/>
      <dgm:spPr/>
      <dgm:t>
        <a:bodyPr/>
        <a:lstStyle/>
        <a:p>
          <a:pPr algn="ctr"/>
          <a:r>
            <a:rPr lang="en-US" sz="2600" dirty="0">
              <a:latin typeface="Times New Roman" panose="02020603050405020304" pitchFamily="18" charset="0"/>
              <a:cs typeface="Times New Roman" panose="02020603050405020304" pitchFamily="18" charset="0"/>
            </a:rPr>
            <a:t>Maskable</a:t>
          </a:r>
        </a:p>
      </dgm:t>
    </dgm:pt>
    <dgm:pt modelId="{437EF94F-96DC-4086-8050-BF0AFE19197B}" type="parTrans" cxnId="{38220175-BF23-4E77-BCF7-5FE235EC70AB}">
      <dgm:prSet>
        <dgm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dgm:style>
      </dgm:prSet>
      <dgm:spPr/>
      <dgm:t>
        <a:bodyPr/>
        <a:lstStyle/>
        <a:p>
          <a:pPr algn="ctr"/>
          <a:endParaRPr lang="en-US"/>
        </a:p>
      </dgm:t>
    </dgm:pt>
    <dgm:pt modelId="{58A4EA22-F725-453E-A0AD-DCAAB85DDAD7}" type="sibTrans" cxnId="{38220175-BF23-4E77-BCF7-5FE235EC70AB}">
      <dgm:prSet/>
      <dgm:spPr/>
      <dgm:t>
        <a:bodyPr/>
        <a:lstStyle/>
        <a:p>
          <a:pPr algn="ctr"/>
          <a:endParaRPr lang="en-US"/>
        </a:p>
      </dgm:t>
    </dgm:pt>
    <dgm:pt modelId="{036C1009-D549-41F2-9F2D-D32F9B37D022}" type="pres">
      <dgm:prSet presAssocID="{18298739-0FA0-4284-B8FD-4515760361F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546E97C-9045-489D-AE0D-BAD0D8633EB8}" type="pres">
      <dgm:prSet presAssocID="{3830911F-B09C-425F-9865-91E2ACAE0B63}" presName="hierRoot1" presStyleCnt="0"/>
      <dgm:spPr/>
    </dgm:pt>
    <dgm:pt modelId="{74BE4789-630C-442D-9FDA-6761B45DB78C}" type="pres">
      <dgm:prSet presAssocID="{3830911F-B09C-425F-9865-91E2ACAE0B63}" presName="composite" presStyleCnt="0"/>
      <dgm:spPr/>
    </dgm:pt>
    <dgm:pt modelId="{984D1FAA-4597-4D31-B670-DD7093743AD1}" type="pres">
      <dgm:prSet presAssocID="{3830911F-B09C-425F-9865-91E2ACAE0B63}" presName="background" presStyleLbl="node0" presStyleIdx="0" presStyleCnt="1"/>
      <dgm:spPr/>
    </dgm:pt>
    <dgm:pt modelId="{A42DF501-0C15-4F64-8E37-9DD03FC7B919}" type="pres">
      <dgm:prSet presAssocID="{3830911F-B09C-425F-9865-91E2ACAE0B63}" presName="text" presStyleLbl="fgAcc0" presStyleIdx="0" presStyleCnt="1" custScaleX="138304" custScaleY="60600" custLinFactNeighborX="8339">
        <dgm:presLayoutVars>
          <dgm:chPref val="3"/>
        </dgm:presLayoutVars>
      </dgm:prSet>
      <dgm:spPr/>
    </dgm:pt>
    <dgm:pt modelId="{E632CCB1-AB8E-43DC-8A38-0287C7539B8E}" type="pres">
      <dgm:prSet presAssocID="{3830911F-B09C-425F-9865-91E2ACAE0B63}" presName="hierChild2" presStyleCnt="0"/>
      <dgm:spPr/>
    </dgm:pt>
    <dgm:pt modelId="{90B26801-B58D-4CF0-9653-E218E3EC8192}" type="pres">
      <dgm:prSet presAssocID="{63151A91-9795-4622-9BF4-9CCE36E71332}" presName="Name10" presStyleLbl="parChTrans1D2" presStyleIdx="0" presStyleCnt="2"/>
      <dgm:spPr/>
    </dgm:pt>
    <dgm:pt modelId="{DA86C878-1C12-4CBF-B3B8-86EA63CA31C3}" type="pres">
      <dgm:prSet presAssocID="{5B74DF9A-EEDB-4274-B128-919CE16C1621}" presName="hierRoot2" presStyleCnt="0"/>
      <dgm:spPr/>
    </dgm:pt>
    <dgm:pt modelId="{F9A0EED3-C497-4ACC-9B19-852ACD0E42D3}" type="pres">
      <dgm:prSet presAssocID="{5B74DF9A-EEDB-4274-B128-919CE16C1621}" presName="composite2" presStyleCnt="0"/>
      <dgm:spPr/>
    </dgm:pt>
    <dgm:pt modelId="{7807EED2-65B5-4C5B-9A2C-349C5FBECDC8}" type="pres">
      <dgm:prSet presAssocID="{5B74DF9A-EEDB-4274-B128-919CE16C1621}" presName="background2" presStyleLbl="node2" presStyleIdx="0" presStyleCnt="2"/>
      <dgm:spPr/>
    </dgm:pt>
    <dgm:pt modelId="{9CAFA087-D6FB-41BD-975F-15151A56A309}" type="pres">
      <dgm:prSet presAssocID="{5B74DF9A-EEDB-4274-B128-919CE16C1621}" presName="text2" presStyleLbl="fgAcc2" presStyleIdx="0" presStyleCnt="2" custScaleX="125779" custScaleY="73395" custLinFactNeighborX="-79492" custLinFactNeighborY="77">
        <dgm:presLayoutVars>
          <dgm:chPref val="3"/>
        </dgm:presLayoutVars>
      </dgm:prSet>
      <dgm:spPr/>
    </dgm:pt>
    <dgm:pt modelId="{FB5A5532-391A-4452-A036-F6090F7DEC8D}" type="pres">
      <dgm:prSet presAssocID="{5B74DF9A-EEDB-4274-B128-919CE16C1621}" presName="hierChild3" presStyleCnt="0"/>
      <dgm:spPr/>
    </dgm:pt>
    <dgm:pt modelId="{503DDFC8-EF58-4ADE-ADBA-11875A84AF01}" type="pres">
      <dgm:prSet presAssocID="{437EF94F-96DC-4086-8050-BF0AFE19197B}" presName="Name17" presStyleLbl="parChTrans1D3" presStyleIdx="0" presStyleCnt="2"/>
      <dgm:spPr/>
    </dgm:pt>
    <dgm:pt modelId="{A4F77DE5-1CDE-4676-A2C7-536679A2C184}" type="pres">
      <dgm:prSet presAssocID="{A5F0E4EA-D6BE-4E2D-8817-7B99F3A5C4F4}" presName="hierRoot3" presStyleCnt="0"/>
      <dgm:spPr/>
    </dgm:pt>
    <dgm:pt modelId="{A3090C72-F6C1-4A73-AEC4-F4BCD2A8B9B2}" type="pres">
      <dgm:prSet presAssocID="{A5F0E4EA-D6BE-4E2D-8817-7B99F3A5C4F4}" presName="composite3" presStyleCnt="0"/>
      <dgm:spPr/>
    </dgm:pt>
    <dgm:pt modelId="{68C1C51D-EEA9-44AF-9A7E-28C7322A5AD9}" type="pres">
      <dgm:prSet presAssocID="{A5F0E4EA-D6BE-4E2D-8817-7B99F3A5C4F4}" presName="background3" presStyleLbl="node3" presStyleIdx="0" presStyleCnt="2"/>
      <dgm:spPr/>
    </dgm:pt>
    <dgm:pt modelId="{321E2B29-BD0C-4252-96D7-3D3D1A65A724}" type="pres">
      <dgm:prSet presAssocID="{A5F0E4EA-D6BE-4E2D-8817-7B99F3A5C4F4}" presName="text3" presStyleLbl="fgAcc3" presStyleIdx="0" presStyleCnt="2" custScaleY="56375" custLinFactX="-92900" custLinFactNeighborX="-100000">
        <dgm:presLayoutVars>
          <dgm:chPref val="3"/>
        </dgm:presLayoutVars>
      </dgm:prSet>
      <dgm:spPr/>
    </dgm:pt>
    <dgm:pt modelId="{4102340F-693A-4DCC-83BE-5A54C259DBEA}" type="pres">
      <dgm:prSet presAssocID="{A5F0E4EA-D6BE-4E2D-8817-7B99F3A5C4F4}" presName="hierChild4" presStyleCnt="0"/>
      <dgm:spPr/>
    </dgm:pt>
    <dgm:pt modelId="{5742FB90-855B-440E-A9FA-A6B9B9E9E222}" type="pres">
      <dgm:prSet presAssocID="{C8F1E13F-436D-4C13-A95C-BD1D53CDB809}" presName="Name17" presStyleLbl="parChTrans1D3" presStyleIdx="1" presStyleCnt="2"/>
      <dgm:spPr/>
    </dgm:pt>
    <dgm:pt modelId="{F5686CE7-A3CB-42D3-8FB3-77C092E9C52E}" type="pres">
      <dgm:prSet presAssocID="{3EBE2E89-4E8B-4D56-B52B-B4EF26F61E49}" presName="hierRoot3" presStyleCnt="0"/>
      <dgm:spPr/>
    </dgm:pt>
    <dgm:pt modelId="{F59277AC-1C0C-49F2-BD9B-E38455505DC7}" type="pres">
      <dgm:prSet presAssocID="{3EBE2E89-4E8B-4D56-B52B-B4EF26F61E49}" presName="composite3" presStyleCnt="0"/>
      <dgm:spPr/>
    </dgm:pt>
    <dgm:pt modelId="{19B14BE3-758F-49DF-8F18-51866DC93ADE}" type="pres">
      <dgm:prSet presAssocID="{3EBE2E89-4E8B-4D56-B52B-B4EF26F61E49}" presName="background3" presStyleLbl="node3" presStyleIdx="1" presStyleCnt="2"/>
      <dgm:spPr/>
    </dgm:pt>
    <dgm:pt modelId="{F56F2AD9-6E41-47DD-A1A1-F7A2BE6A9A67}" type="pres">
      <dgm:prSet presAssocID="{3EBE2E89-4E8B-4D56-B52B-B4EF26F61E49}" presName="text3" presStyleLbl="fgAcc3" presStyleIdx="1" presStyleCnt="2" custScaleX="123928" custScaleY="61283" custLinFactNeighborX="-34721">
        <dgm:presLayoutVars>
          <dgm:chPref val="3"/>
        </dgm:presLayoutVars>
      </dgm:prSet>
      <dgm:spPr/>
    </dgm:pt>
    <dgm:pt modelId="{4C6181A7-4E6B-446F-A8CF-ABE58F225A53}" type="pres">
      <dgm:prSet presAssocID="{3EBE2E89-4E8B-4D56-B52B-B4EF26F61E49}" presName="hierChild4" presStyleCnt="0"/>
      <dgm:spPr/>
    </dgm:pt>
    <dgm:pt modelId="{96B54F18-2A05-4048-B1D7-14F5D6FE91B0}" type="pres">
      <dgm:prSet presAssocID="{283F9C70-4321-461D-A14E-FBCB518D6D39}" presName="Name10" presStyleLbl="parChTrans1D2" presStyleIdx="1" presStyleCnt="2"/>
      <dgm:spPr/>
    </dgm:pt>
    <dgm:pt modelId="{025CFD29-6924-4BF7-BE48-39B0B0D1E0B4}" type="pres">
      <dgm:prSet presAssocID="{1A231CEB-0338-46F4-99EA-2C011E17B927}" presName="hierRoot2" presStyleCnt="0"/>
      <dgm:spPr/>
    </dgm:pt>
    <dgm:pt modelId="{9B83656E-3677-47EB-872E-CC15AA8B5431}" type="pres">
      <dgm:prSet presAssocID="{1A231CEB-0338-46F4-99EA-2C011E17B927}" presName="composite2" presStyleCnt="0"/>
      <dgm:spPr/>
    </dgm:pt>
    <dgm:pt modelId="{8BE7B108-2967-42EC-9C35-E85CC139971D}" type="pres">
      <dgm:prSet presAssocID="{1A231CEB-0338-46F4-99EA-2C011E17B927}" presName="background2" presStyleLbl="node2" presStyleIdx="1" presStyleCnt="2"/>
      <dgm:spPr/>
    </dgm:pt>
    <dgm:pt modelId="{076FC98C-59EA-4D74-AFCA-DBC5075EDE47}" type="pres">
      <dgm:prSet presAssocID="{1A231CEB-0338-46F4-99EA-2C011E17B927}" presName="text2" presStyleLbl="fgAcc2" presStyleIdx="1" presStyleCnt="2" custScaleY="64784" custLinFactX="63859" custLinFactNeighborX="100000">
        <dgm:presLayoutVars>
          <dgm:chPref val="3"/>
        </dgm:presLayoutVars>
      </dgm:prSet>
      <dgm:spPr/>
    </dgm:pt>
    <dgm:pt modelId="{AB4629EF-0049-4E79-A639-8A7F9ABC4E76}" type="pres">
      <dgm:prSet presAssocID="{1A231CEB-0338-46F4-99EA-2C011E17B927}" presName="hierChild3" presStyleCnt="0"/>
      <dgm:spPr/>
    </dgm:pt>
  </dgm:ptLst>
  <dgm:cxnLst>
    <dgm:cxn modelId="{4677D801-3145-4A58-B815-7ADD0D941C88}" type="presOf" srcId="{283F9C70-4321-461D-A14E-FBCB518D6D39}" destId="{96B54F18-2A05-4048-B1D7-14F5D6FE91B0}" srcOrd="0" destOrd="0" presId="urn:microsoft.com/office/officeart/2005/8/layout/hierarchy1"/>
    <dgm:cxn modelId="{A417EE0C-6830-4648-8875-73C8D78DE9A7}" type="presOf" srcId="{5B74DF9A-EEDB-4274-B128-919CE16C1621}" destId="{9CAFA087-D6FB-41BD-975F-15151A56A309}" srcOrd="0" destOrd="0" presId="urn:microsoft.com/office/officeart/2005/8/layout/hierarchy1"/>
    <dgm:cxn modelId="{F6A80F13-F7F3-4982-99DD-F54458B8E0DB}" srcId="{3830911F-B09C-425F-9865-91E2ACAE0B63}" destId="{1A231CEB-0338-46F4-99EA-2C011E17B927}" srcOrd="1" destOrd="0" parTransId="{283F9C70-4321-461D-A14E-FBCB518D6D39}" sibTransId="{B72E67A5-B1DC-4DF0-90E1-3032AC9D77A9}"/>
    <dgm:cxn modelId="{31121819-C935-42D1-A1AD-9656E1FB4DE1}" type="presOf" srcId="{3830911F-B09C-425F-9865-91E2ACAE0B63}" destId="{A42DF501-0C15-4F64-8E37-9DD03FC7B919}" srcOrd="0" destOrd="0" presId="urn:microsoft.com/office/officeart/2005/8/layout/hierarchy1"/>
    <dgm:cxn modelId="{0EA9C62C-038A-474B-A91C-030BA41FDAD9}" type="presOf" srcId="{63151A91-9795-4622-9BF4-9CCE36E71332}" destId="{90B26801-B58D-4CF0-9653-E218E3EC8192}" srcOrd="0" destOrd="0" presId="urn:microsoft.com/office/officeart/2005/8/layout/hierarchy1"/>
    <dgm:cxn modelId="{38220175-BF23-4E77-BCF7-5FE235EC70AB}" srcId="{5B74DF9A-EEDB-4274-B128-919CE16C1621}" destId="{A5F0E4EA-D6BE-4E2D-8817-7B99F3A5C4F4}" srcOrd="0" destOrd="0" parTransId="{437EF94F-96DC-4086-8050-BF0AFE19197B}" sibTransId="{58A4EA22-F725-453E-A0AD-DCAAB85DDAD7}"/>
    <dgm:cxn modelId="{F2E93E5A-2E55-427F-B2F6-C695BFCDCA07}" type="presOf" srcId="{18298739-0FA0-4284-B8FD-4515760361F8}" destId="{036C1009-D549-41F2-9F2D-D32F9B37D022}" srcOrd="0" destOrd="0" presId="urn:microsoft.com/office/officeart/2005/8/layout/hierarchy1"/>
    <dgm:cxn modelId="{1CFE2B8A-47BF-4F4E-905D-E0B56704A70F}" type="presOf" srcId="{437EF94F-96DC-4086-8050-BF0AFE19197B}" destId="{503DDFC8-EF58-4ADE-ADBA-11875A84AF01}" srcOrd="0" destOrd="0" presId="urn:microsoft.com/office/officeart/2005/8/layout/hierarchy1"/>
    <dgm:cxn modelId="{AFAE549B-D815-4463-A574-139A360DED28}" type="presOf" srcId="{A5F0E4EA-D6BE-4E2D-8817-7B99F3A5C4F4}" destId="{321E2B29-BD0C-4252-96D7-3D3D1A65A724}" srcOrd="0" destOrd="0" presId="urn:microsoft.com/office/officeart/2005/8/layout/hierarchy1"/>
    <dgm:cxn modelId="{DA2A7CB5-DD16-4109-B5FF-D82540CCED2A}" srcId="{5B74DF9A-EEDB-4274-B128-919CE16C1621}" destId="{3EBE2E89-4E8B-4D56-B52B-B4EF26F61E49}" srcOrd="1" destOrd="0" parTransId="{C8F1E13F-436D-4C13-A95C-BD1D53CDB809}" sibTransId="{6A97D6AE-7070-4583-9EE2-CF12173128FB}"/>
    <dgm:cxn modelId="{AD3D2ABC-B9B6-4F85-B907-4FE20F804423}" type="presOf" srcId="{1A231CEB-0338-46F4-99EA-2C011E17B927}" destId="{076FC98C-59EA-4D74-AFCA-DBC5075EDE47}" srcOrd="0" destOrd="0" presId="urn:microsoft.com/office/officeart/2005/8/layout/hierarchy1"/>
    <dgm:cxn modelId="{BAD95ADE-38DB-4054-955D-69C4C083B6A2}" type="presOf" srcId="{C8F1E13F-436D-4C13-A95C-BD1D53CDB809}" destId="{5742FB90-855B-440E-A9FA-A6B9B9E9E222}" srcOrd="0" destOrd="0" presId="urn:microsoft.com/office/officeart/2005/8/layout/hierarchy1"/>
    <dgm:cxn modelId="{E22030F3-22B9-4DC4-B318-A38EF9317CF0}" srcId="{3830911F-B09C-425F-9865-91E2ACAE0B63}" destId="{5B74DF9A-EEDB-4274-B128-919CE16C1621}" srcOrd="0" destOrd="0" parTransId="{63151A91-9795-4622-9BF4-9CCE36E71332}" sibTransId="{BB420ECF-45AC-405E-BCBE-769C055FE3CC}"/>
    <dgm:cxn modelId="{252221FD-4140-460C-BC6E-86121AD7B725}" type="presOf" srcId="{3EBE2E89-4E8B-4D56-B52B-B4EF26F61E49}" destId="{F56F2AD9-6E41-47DD-A1A1-F7A2BE6A9A67}" srcOrd="0" destOrd="0" presId="urn:microsoft.com/office/officeart/2005/8/layout/hierarchy1"/>
    <dgm:cxn modelId="{40C44FFF-D77D-4C2F-98D7-15AAD35D65D5}" srcId="{18298739-0FA0-4284-B8FD-4515760361F8}" destId="{3830911F-B09C-425F-9865-91E2ACAE0B63}" srcOrd="0" destOrd="0" parTransId="{5E3E4A56-E967-4B32-B4BF-B20A94C57AF7}" sibTransId="{D5C5A601-51A7-48A7-92A5-B53193C5286A}"/>
    <dgm:cxn modelId="{77E1B185-397A-4923-B00A-991495834169}" type="presParOf" srcId="{036C1009-D549-41F2-9F2D-D32F9B37D022}" destId="{6546E97C-9045-489D-AE0D-BAD0D8633EB8}" srcOrd="0" destOrd="0" presId="urn:microsoft.com/office/officeart/2005/8/layout/hierarchy1"/>
    <dgm:cxn modelId="{DE003B76-E1F1-4C69-B360-FF4282FA3F49}" type="presParOf" srcId="{6546E97C-9045-489D-AE0D-BAD0D8633EB8}" destId="{74BE4789-630C-442D-9FDA-6761B45DB78C}" srcOrd="0" destOrd="0" presId="urn:microsoft.com/office/officeart/2005/8/layout/hierarchy1"/>
    <dgm:cxn modelId="{F3CE0392-1E29-4AD5-BA17-0EDD8BD8CA13}" type="presParOf" srcId="{74BE4789-630C-442D-9FDA-6761B45DB78C}" destId="{984D1FAA-4597-4D31-B670-DD7093743AD1}" srcOrd="0" destOrd="0" presId="urn:microsoft.com/office/officeart/2005/8/layout/hierarchy1"/>
    <dgm:cxn modelId="{0ECE8A61-8335-4991-9B46-8A08B4AAC185}" type="presParOf" srcId="{74BE4789-630C-442D-9FDA-6761B45DB78C}" destId="{A42DF501-0C15-4F64-8E37-9DD03FC7B919}" srcOrd="1" destOrd="0" presId="urn:microsoft.com/office/officeart/2005/8/layout/hierarchy1"/>
    <dgm:cxn modelId="{5D06BC0E-78FE-4342-9F46-1552C6F38593}" type="presParOf" srcId="{6546E97C-9045-489D-AE0D-BAD0D8633EB8}" destId="{E632CCB1-AB8E-43DC-8A38-0287C7539B8E}" srcOrd="1" destOrd="0" presId="urn:microsoft.com/office/officeart/2005/8/layout/hierarchy1"/>
    <dgm:cxn modelId="{10797E58-D053-43EF-90CC-FFFBE3C5F727}" type="presParOf" srcId="{E632CCB1-AB8E-43DC-8A38-0287C7539B8E}" destId="{90B26801-B58D-4CF0-9653-E218E3EC8192}" srcOrd="0" destOrd="0" presId="urn:microsoft.com/office/officeart/2005/8/layout/hierarchy1"/>
    <dgm:cxn modelId="{D05A2F8A-19A6-4FF5-8616-A4B7B58F2979}" type="presParOf" srcId="{E632CCB1-AB8E-43DC-8A38-0287C7539B8E}" destId="{DA86C878-1C12-4CBF-B3B8-86EA63CA31C3}" srcOrd="1" destOrd="0" presId="urn:microsoft.com/office/officeart/2005/8/layout/hierarchy1"/>
    <dgm:cxn modelId="{A85BA7BF-9D47-418B-8575-ADD3EC2A4CE9}" type="presParOf" srcId="{DA86C878-1C12-4CBF-B3B8-86EA63CA31C3}" destId="{F9A0EED3-C497-4ACC-9B19-852ACD0E42D3}" srcOrd="0" destOrd="0" presId="urn:microsoft.com/office/officeart/2005/8/layout/hierarchy1"/>
    <dgm:cxn modelId="{28BD1D57-2D28-4F1C-BD33-3733BC4AE3FF}" type="presParOf" srcId="{F9A0EED3-C497-4ACC-9B19-852ACD0E42D3}" destId="{7807EED2-65B5-4C5B-9A2C-349C5FBECDC8}" srcOrd="0" destOrd="0" presId="urn:microsoft.com/office/officeart/2005/8/layout/hierarchy1"/>
    <dgm:cxn modelId="{6AEC0259-3E39-41EB-8664-AAE58511395A}" type="presParOf" srcId="{F9A0EED3-C497-4ACC-9B19-852ACD0E42D3}" destId="{9CAFA087-D6FB-41BD-975F-15151A56A309}" srcOrd="1" destOrd="0" presId="urn:microsoft.com/office/officeart/2005/8/layout/hierarchy1"/>
    <dgm:cxn modelId="{27AA1F1B-5796-4679-8843-0608CB0A8D2B}" type="presParOf" srcId="{DA86C878-1C12-4CBF-B3B8-86EA63CA31C3}" destId="{FB5A5532-391A-4452-A036-F6090F7DEC8D}" srcOrd="1" destOrd="0" presId="urn:microsoft.com/office/officeart/2005/8/layout/hierarchy1"/>
    <dgm:cxn modelId="{B83DDA15-6B8F-4A64-AC97-5927ACBA3785}" type="presParOf" srcId="{FB5A5532-391A-4452-A036-F6090F7DEC8D}" destId="{503DDFC8-EF58-4ADE-ADBA-11875A84AF01}" srcOrd="0" destOrd="0" presId="urn:microsoft.com/office/officeart/2005/8/layout/hierarchy1"/>
    <dgm:cxn modelId="{29BC5B1A-D8C2-41DE-ABA0-C43EF07B6537}" type="presParOf" srcId="{FB5A5532-391A-4452-A036-F6090F7DEC8D}" destId="{A4F77DE5-1CDE-4676-A2C7-536679A2C184}" srcOrd="1" destOrd="0" presId="urn:microsoft.com/office/officeart/2005/8/layout/hierarchy1"/>
    <dgm:cxn modelId="{D4E8DA72-5C07-4A2A-B82D-650978FD2181}" type="presParOf" srcId="{A4F77DE5-1CDE-4676-A2C7-536679A2C184}" destId="{A3090C72-F6C1-4A73-AEC4-F4BCD2A8B9B2}" srcOrd="0" destOrd="0" presId="urn:microsoft.com/office/officeart/2005/8/layout/hierarchy1"/>
    <dgm:cxn modelId="{7326A84E-E499-470E-A867-0BDB7C9BF8C8}" type="presParOf" srcId="{A3090C72-F6C1-4A73-AEC4-F4BCD2A8B9B2}" destId="{68C1C51D-EEA9-44AF-9A7E-28C7322A5AD9}" srcOrd="0" destOrd="0" presId="urn:microsoft.com/office/officeart/2005/8/layout/hierarchy1"/>
    <dgm:cxn modelId="{771B9807-53C3-48F7-9ACC-EAD4E41E1C4F}" type="presParOf" srcId="{A3090C72-F6C1-4A73-AEC4-F4BCD2A8B9B2}" destId="{321E2B29-BD0C-4252-96D7-3D3D1A65A724}" srcOrd="1" destOrd="0" presId="urn:microsoft.com/office/officeart/2005/8/layout/hierarchy1"/>
    <dgm:cxn modelId="{33E1BD7F-38D9-4EFE-B160-84113BC490E5}" type="presParOf" srcId="{A4F77DE5-1CDE-4676-A2C7-536679A2C184}" destId="{4102340F-693A-4DCC-83BE-5A54C259DBEA}" srcOrd="1" destOrd="0" presId="urn:microsoft.com/office/officeart/2005/8/layout/hierarchy1"/>
    <dgm:cxn modelId="{21812E7F-BCD0-4855-837D-CF318722A59A}" type="presParOf" srcId="{FB5A5532-391A-4452-A036-F6090F7DEC8D}" destId="{5742FB90-855B-440E-A9FA-A6B9B9E9E222}" srcOrd="2" destOrd="0" presId="urn:microsoft.com/office/officeart/2005/8/layout/hierarchy1"/>
    <dgm:cxn modelId="{2F595056-E19D-4B4D-B263-EE688830CCE7}" type="presParOf" srcId="{FB5A5532-391A-4452-A036-F6090F7DEC8D}" destId="{F5686CE7-A3CB-42D3-8FB3-77C092E9C52E}" srcOrd="3" destOrd="0" presId="urn:microsoft.com/office/officeart/2005/8/layout/hierarchy1"/>
    <dgm:cxn modelId="{FD795ECC-FE0D-4CC4-8AF7-EC097D0BE31B}" type="presParOf" srcId="{F5686CE7-A3CB-42D3-8FB3-77C092E9C52E}" destId="{F59277AC-1C0C-49F2-BD9B-E38455505DC7}" srcOrd="0" destOrd="0" presId="urn:microsoft.com/office/officeart/2005/8/layout/hierarchy1"/>
    <dgm:cxn modelId="{9AD43913-82AA-4549-9554-BDD90323835F}" type="presParOf" srcId="{F59277AC-1C0C-49F2-BD9B-E38455505DC7}" destId="{19B14BE3-758F-49DF-8F18-51866DC93ADE}" srcOrd="0" destOrd="0" presId="urn:microsoft.com/office/officeart/2005/8/layout/hierarchy1"/>
    <dgm:cxn modelId="{DF839C6E-00C2-4111-94B1-E1C76A1257D0}" type="presParOf" srcId="{F59277AC-1C0C-49F2-BD9B-E38455505DC7}" destId="{F56F2AD9-6E41-47DD-A1A1-F7A2BE6A9A67}" srcOrd="1" destOrd="0" presId="urn:microsoft.com/office/officeart/2005/8/layout/hierarchy1"/>
    <dgm:cxn modelId="{1B095A98-CAE9-43D7-9E5D-A0AFFEB06B30}" type="presParOf" srcId="{F5686CE7-A3CB-42D3-8FB3-77C092E9C52E}" destId="{4C6181A7-4E6B-446F-A8CF-ABE58F225A53}" srcOrd="1" destOrd="0" presId="urn:microsoft.com/office/officeart/2005/8/layout/hierarchy1"/>
    <dgm:cxn modelId="{FA876B3E-9E04-4B4E-8F51-52D6BC0B015B}" type="presParOf" srcId="{E632CCB1-AB8E-43DC-8A38-0287C7539B8E}" destId="{96B54F18-2A05-4048-B1D7-14F5D6FE91B0}" srcOrd="2" destOrd="0" presId="urn:microsoft.com/office/officeart/2005/8/layout/hierarchy1"/>
    <dgm:cxn modelId="{F242726B-8AB2-407B-8560-C3BE1D31605B}" type="presParOf" srcId="{E632CCB1-AB8E-43DC-8A38-0287C7539B8E}" destId="{025CFD29-6924-4BF7-BE48-39B0B0D1E0B4}" srcOrd="3" destOrd="0" presId="urn:microsoft.com/office/officeart/2005/8/layout/hierarchy1"/>
    <dgm:cxn modelId="{ABD542E4-289F-4852-B026-9F1ABF13BC9C}" type="presParOf" srcId="{025CFD29-6924-4BF7-BE48-39B0B0D1E0B4}" destId="{9B83656E-3677-47EB-872E-CC15AA8B5431}" srcOrd="0" destOrd="0" presId="urn:microsoft.com/office/officeart/2005/8/layout/hierarchy1"/>
    <dgm:cxn modelId="{DE08C1BD-6216-4E15-8E05-B1EC37EF9708}" type="presParOf" srcId="{9B83656E-3677-47EB-872E-CC15AA8B5431}" destId="{8BE7B108-2967-42EC-9C35-E85CC139971D}" srcOrd="0" destOrd="0" presId="urn:microsoft.com/office/officeart/2005/8/layout/hierarchy1"/>
    <dgm:cxn modelId="{8B9024AD-8D30-4DB5-91E8-01A0ABBC06A2}" type="presParOf" srcId="{9B83656E-3677-47EB-872E-CC15AA8B5431}" destId="{076FC98C-59EA-4D74-AFCA-DBC5075EDE47}" srcOrd="1" destOrd="0" presId="urn:microsoft.com/office/officeart/2005/8/layout/hierarchy1"/>
    <dgm:cxn modelId="{68FEE0DE-964E-4A15-BA40-B0538945D345}" type="presParOf" srcId="{025CFD29-6924-4BF7-BE48-39B0B0D1E0B4}" destId="{AB4629EF-0049-4E79-A639-8A7F9ABC4E7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54F18-2A05-4048-B1D7-14F5D6FE91B0}">
      <dsp:nvSpPr>
        <dsp:cNvPr id="0" name=""/>
        <dsp:cNvSpPr/>
      </dsp:nvSpPr>
      <dsp:spPr>
        <a:xfrm>
          <a:off x="6403781" y="888354"/>
          <a:ext cx="3479593" cy="6703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6835"/>
              </a:lnTo>
              <a:lnTo>
                <a:pt x="3479593" y="456835"/>
              </a:lnTo>
              <a:lnTo>
                <a:pt x="3479593" y="670366"/>
              </a:lnTo>
            </a:path>
          </a:pathLst>
        </a:custGeom>
        <a:noFill/>
        <a:ln w="190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3">
          <a:schemeClr val="accent6"/>
        </a:lnRef>
        <a:fillRef idx="0">
          <a:schemeClr val="accent6"/>
        </a:fillRef>
        <a:effectRef idx="2">
          <a:schemeClr val="accent6"/>
        </a:effectRef>
        <a:fontRef idx="minor">
          <a:schemeClr val="tx1"/>
        </a:fontRef>
      </dsp:style>
    </dsp:sp>
    <dsp:sp modelId="{5742FB90-855B-440E-A9FA-A6B9B9E9E222}">
      <dsp:nvSpPr>
        <dsp:cNvPr id="0" name=""/>
        <dsp:cNvSpPr/>
      </dsp:nvSpPr>
      <dsp:spPr>
        <a:xfrm>
          <a:off x="2970686" y="2634105"/>
          <a:ext cx="2440567" cy="6692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5708"/>
              </a:lnTo>
              <a:lnTo>
                <a:pt x="2440567" y="455708"/>
              </a:lnTo>
              <a:lnTo>
                <a:pt x="2440567" y="669239"/>
              </a:lnTo>
            </a:path>
          </a:pathLst>
        </a:custGeom>
        <a:noFill/>
        <a:ln w="190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dsp:style>
    </dsp:sp>
    <dsp:sp modelId="{503DDFC8-EF58-4ADE-ADBA-11875A84AF01}">
      <dsp:nvSpPr>
        <dsp:cNvPr id="0" name=""/>
        <dsp:cNvSpPr/>
      </dsp:nvSpPr>
      <dsp:spPr>
        <a:xfrm>
          <a:off x="896383" y="2634105"/>
          <a:ext cx="2074303" cy="669239"/>
        </a:xfrm>
        <a:custGeom>
          <a:avLst/>
          <a:gdLst/>
          <a:ahLst/>
          <a:cxnLst/>
          <a:rect l="0" t="0" r="0" b="0"/>
          <a:pathLst>
            <a:path>
              <a:moveTo>
                <a:pt x="2074303" y="0"/>
              </a:moveTo>
              <a:lnTo>
                <a:pt x="2074303" y="455708"/>
              </a:lnTo>
              <a:lnTo>
                <a:pt x="0" y="455708"/>
              </a:lnTo>
              <a:lnTo>
                <a:pt x="0" y="669239"/>
              </a:lnTo>
            </a:path>
          </a:pathLst>
        </a:custGeom>
        <a:noFill/>
        <a:ln w="190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3">
          <a:schemeClr val="accent4"/>
        </a:lnRef>
        <a:fillRef idx="0">
          <a:schemeClr val="accent4"/>
        </a:fillRef>
        <a:effectRef idx="2">
          <a:schemeClr val="accent4"/>
        </a:effectRef>
        <a:fontRef idx="minor">
          <a:schemeClr val="tx1"/>
        </a:fontRef>
      </dsp:style>
    </dsp:sp>
    <dsp:sp modelId="{90B26801-B58D-4CF0-9653-E218E3EC8192}">
      <dsp:nvSpPr>
        <dsp:cNvPr id="0" name=""/>
        <dsp:cNvSpPr/>
      </dsp:nvSpPr>
      <dsp:spPr>
        <a:xfrm>
          <a:off x="2970686" y="888354"/>
          <a:ext cx="3433094" cy="671493"/>
        </a:xfrm>
        <a:custGeom>
          <a:avLst/>
          <a:gdLst/>
          <a:ahLst/>
          <a:cxnLst/>
          <a:rect l="0" t="0" r="0" b="0"/>
          <a:pathLst>
            <a:path>
              <a:moveTo>
                <a:pt x="3433094" y="0"/>
              </a:moveTo>
              <a:lnTo>
                <a:pt x="3433094" y="457962"/>
              </a:lnTo>
              <a:lnTo>
                <a:pt x="0" y="457962"/>
              </a:lnTo>
              <a:lnTo>
                <a:pt x="0" y="671493"/>
              </a:lnTo>
            </a:path>
          </a:pathLst>
        </a:custGeom>
        <a:noFill/>
        <a:ln w="190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3">
          <a:schemeClr val="accent6"/>
        </a:lnRef>
        <a:fillRef idx="0">
          <a:schemeClr val="accent6"/>
        </a:fillRef>
        <a:effectRef idx="2">
          <a:schemeClr val="accent6"/>
        </a:effectRef>
        <a:fontRef idx="minor">
          <a:schemeClr val="tx1"/>
        </a:fontRef>
      </dsp:style>
    </dsp:sp>
    <dsp:sp modelId="{984D1FAA-4597-4D31-B670-DD7093743AD1}">
      <dsp:nvSpPr>
        <dsp:cNvPr id="0" name=""/>
        <dsp:cNvSpPr/>
      </dsp:nvSpPr>
      <dsp:spPr>
        <a:xfrm>
          <a:off x="4809837" y="1372"/>
          <a:ext cx="3187887" cy="8869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2DF501-0C15-4F64-8E37-9DD03FC7B919}">
      <dsp:nvSpPr>
        <dsp:cNvPr id="0" name=""/>
        <dsp:cNvSpPr/>
      </dsp:nvSpPr>
      <dsp:spPr>
        <a:xfrm>
          <a:off x="5065947" y="244676"/>
          <a:ext cx="3187887" cy="88698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Interrupt</a:t>
          </a:r>
        </a:p>
      </dsp:txBody>
      <dsp:txXfrm>
        <a:off x="5091926" y="270655"/>
        <a:ext cx="3135929" cy="835023"/>
      </dsp:txXfrm>
    </dsp:sp>
    <dsp:sp modelId="{7807EED2-65B5-4C5B-9A2C-349C5FBECDC8}">
      <dsp:nvSpPr>
        <dsp:cNvPr id="0" name=""/>
        <dsp:cNvSpPr/>
      </dsp:nvSpPr>
      <dsp:spPr>
        <a:xfrm>
          <a:off x="1521092" y="1559847"/>
          <a:ext cx="2899188" cy="10742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AFA087-D6FB-41BD-975F-15151A56A309}">
      <dsp:nvSpPr>
        <dsp:cNvPr id="0" name=""/>
        <dsp:cNvSpPr/>
      </dsp:nvSpPr>
      <dsp:spPr>
        <a:xfrm>
          <a:off x="1777202" y="1803151"/>
          <a:ext cx="2899188" cy="10742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Hardware</a:t>
          </a:r>
        </a:p>
      </dsp:txBody>
      <dsp:txXfrm>
        <a:off x="1808666" y="1834615"/>
        <a:ext cx="2836260" cy="1011329"/>
      </dsp:txXfrm>
    </dsp:sp>
    <dsp:sp modelId="{68C1C51D-EEA9-44AF-9A7E-28C7322A5AD9}">
      <dsp:nvSpPr>
        <dsp:cNvPr id="0" name=""/>
        <dsp:cNvSpPr/>
      </dsp:nvSpPr>
      <dsp:spPr>
        <a:xfrm>
          <a:off x="-256109" y="3303345"/>
          <a:ext cx="2304985" cy="82514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1E2B29-BD0C-4252-96D7-3D3D1A65A724}">
      <dsp:nvSpPr>
        <dsp:cNvPr id="0" name=""/>
        <dsp:cNvSpPr/>
      </dsp:nvSpPr>
      <dsp:spPr>
        <a:xfrm>
          <a:off x="0" y="3546649"/>
          <a:ext cx="2304985" cy="8251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Maskable</a:t>
          </a:r>
        </a:p>
      </dsp:txBody>
      <dsp:txXfrm>
        <a:off x="24168" y="3570817"/>
        <a:ext cx="2256649" cy="776805"/>
      </dsp:txXfrm>
    </dsp:sp>
    <dsp:sp modelId="{19B14BE3-758F-49DF-8F18-51866DC93ADE}">
      <dsp:nvSpPr>
        <dsp:cNvPr id="0" name=""/>
        <dsp:cNvSpPr/>
      </dsp:nvSpPr>
      <dsp:spPr>
        <a:xfrm>
          <a:off x="3982993" y="3303345"/>
          <a:ext cx="2856522" cy="89697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6F2AD9-6E41-47DD-A1A1-F7A2BE6A9A67}">
      <dsp:nvSpPr>
        <dsp:cNvPr id="0" name=""/>
        <dsp:cNvSpPr/>
      </dsp:nvSpPr>
      <dsp:spPr>
        <a:xfrm>
          <a:off x="4239102" y="3546649"/>
          <a:ext cx="2856522" cy="8969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Unmaskable</a:t>
          </a:r>
        </a:p>
      </dsp:txBody>
      <dsp:txXfrm>
        <a:off x="4265374" y="3572921"/>
        <a:ext cx="2803978" cy="844434"/>
      </dsp:txXfrm>
    </dsp:sp>
    <dsp:sp modelId="{8BE7B108-2967-42EC-9C35-E85CC139971D}">
      <dsp:nvSpPr>
        <dsp:cNvPr id="0" name=""/>
        <dsp:cNvSpPr/>
      </dsp:nvSpPr>
      <dsp:spPr>
        <a:xfrm>
          <a:off x="8730881" y="1558720"/>
          <a:ext cx="2304985" cy="9482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6FC98C-59EA-4D74-AFCA-DBC5075EDE47}">
      <dsp:nvSpPr>
        <dsp:cNvPr id="0" name=""/>
        <dsp:cNvSpPr/>
      </dsp:nvSpPr>
      <dsp:spPr>
        <a:xfrm>
          <a:off x="8986991" y="1802024"/>
          <a:ext cx="2304985" cy="94822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Software</a:t>
          </a:r>
        </a:p>
      </dsp:txBody>
      <dsp:txXfrm>
        <a:off x="9014763" y="1829796"/>
        <a:ext cx="2249441" cy="8926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9D0BE-4D76-44F3-8888-DECA701B5F68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5AC00-14D1-405D-A86B-6D0AFF436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397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54B2C-CDAA-6A76-2374-14CF639C3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spc="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8A5CF7-92E0-584A-97D3-A25E72803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5D403-4E76-3EB7-A7E5-775A92632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3B193-11AC-4895-BB3E-2D5D778A3FF6}" type="datetime1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205A4-B676-B8D4-6B0D-0486914A7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21661-FBA3-24FA-E8F2-FE16215F5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spc="3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6BCBBAF1-ACE7-4F76-976C-BE4335F7F8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03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AE31D-02DE-1671-61FA-583F53F9B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B5001-36AB-7F7C-8287-99E93C0704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2C36E-C37E-6DA5-210A-DC79B80A5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E6FC8-047A-44E3-AE80-BAE16985A5E5}" type="datetime1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94D0F-AA7B-E9DD-1836-19FCEF5E9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D3452-0C46-FF94-AF19-9F4AAEEB7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6922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32DB01-5104-5AEE-3430-7104778637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8BCFEC-0B71-CDA1-78A1-6C29E1638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E7E478-7FC6-A3F5-4745-A7C727D8F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2727B-472E-414F-895B-C4D2F58C25B5}" type="datetime1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7F4AF-0722-B391-E75E-802D7955E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001E3-A4C1-87B8-3701-BEB05E127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273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96DE3-E3BE-B4BE-1D4A-F676BD77F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C3C9EB-07DE-C89F-A1F0-24D948CA29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294B9-664F-B567-B709-FF57BC020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35259-CC6C-81E3-C6FF-8A972A429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1B0D4-6B84-E4C2-B977-F2F59302D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6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9FFDB-2132-21CF-2D50-B29B2A9D3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48281-24F0-A187-CABE-3FF0A746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1AD4B-95AA-4F3C-BFA2-00CB47478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FAD8A-0EEF-CC8B-DEEF-FC0BACDC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27A5F-5319-B798-2D4C-7BCFF8ABC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6973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1DF5C-37C9-0E41-2787-35C9DCE66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D3375-0D4A-0A7A-6D7E-3F60A63E9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6A0C1-F664-6B45-EADE-7914142C4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AF88B-6A1D-5754-0E3D-27CC85EC7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35D59-D448-9193-0417-827B057EB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739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41661-37FA-1E65-A241-5CAF6DE8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4EF98-BAD6-8CA5-687C-BD8A7543E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AC3F84-F04D-180B-116A-3A3F1D5A8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7A395-7B29-E5AC-7106-58964790D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9D5D8-56F7-DD16-33FB-A078967CD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554FD-8B31-F98A-581F-5422D4EB2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6822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7A509-8572-B6FF-126E-BB6618580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C7F7E-CE02-3D71-88ED-E76570CE2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F7BB3-713A-CDD1-BD44-24458BA13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7C24FC-41E5-9E82-175B-D2506C3104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2AA55A-203C-47A1-9FEE-34EC851CE8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397292-9AE3-D5B0-C3EC-08B1D13FA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45BD20-D923-AFAB-9EFC-A423DBFCA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6F9380-01AC-6CEB-9A75-F41961458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1836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B8E11-B00C-D9C1-BFB3-E506D6023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9E24FE-D383-25D7-4B5E-BC2C7B24D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B7193-8C09-11D6-D78C-A82F4D51E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72DE4-44F9-99B5-6034-84CF63237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771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A0CBE2-160C-6539-34C0-AF8E71E75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694C0D-E732-AEC0-73D6-BD9C92732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6509E-8687-D320-25B5-F760AFC83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666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63E12-DFEC-E27A-12A6-9087E18F9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E0824-AF29-972D-FC8E-257BB54FF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D0B78C-A129-0AE7-8F07-3B4FACDD4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605DE-8412-A370-9596-4383BEFA2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FC2923-50CE-F89C-0E5B-598C509D8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C5048F-7781-10A6-A124-4B6A3A44D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4963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0FD80-C913-7A28-A219-2BF9C9EE7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all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E149A-7210-EA3E-57AF-CAB823207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BD1B4-5E90-2B37-9BA5-4DDD47A47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8D46B-5EB4-499F-9A6C-8D9D42201251}" type="datetime1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FF5D3-737E-9D20-802C-9CB1D8A9A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EA328-C829-7F56-32B2-E73C5DDEF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spc="3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6BCBBAF1-ACE7-4F76-976C-BE4335F7F80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7827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A697B-AA90-CFDD-3385-A6C009321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F9D2DC-F6E6-638D-BC3D-914BFAE3A2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57241-F305-D794-BD28-87844EE95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6ECD0-C6A8-8035-9722-54D0EF196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B293DF-E94B-B238-F8E0-A3007D8DB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F3CD44-4382-2D49-136C-9EF96AAD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439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E6568-A5BF-1C21-774B-E5DAB8997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EC20DB-A54C-FEF9-6F5B-1FC5D7BD62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C108B-FD97-5876-F3AE-57C67C5D2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326CC-7E30-25A9-4B76-D4BCA346F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11DA3-48FA-AF8B-8A6C-6E3ACA8F1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6668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EC452E-DB35-BCBD-BE7C-BBC2806184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C0A3CD-0EE2-7AB2-127E-0C1FB99120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EA633-5B9E-D4D7-DE17-D6E1F9226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D1BD9-D1C1-AEB6-4542-AFE97E438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EF068-E657-8BC0-6D45-A7DC7163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61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6FA42-8330-2EC5-FDF0-DED518C7E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A88DF1-AE38-19C7-03BD-8D24534ED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94301-A150-30C3-A57D-F35F1C8F7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95B99-ED2D-454D-B13C-B24C068E3169}" type="datetime1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44D4A-BCBF-8A3F-260E-FEB822C04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D9B1E-740A-9D34-511F-68EADB530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150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73378-78BD-D117-06B2-DC91E4D6D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A8BF6-D2BD-C4CE-795A-46DAAFC3AD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DD8832-C60B-951F-22AA-7FA1590B0E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217EAC-E9DD-39A9-525D-52FE54BFC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775DF-EA1A-4B6B-A6B4-AEEF48832E9E}" type="datetime1">
              <a:rPr lang="en-US" smtClean="0"/>
              <a:t>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80B5B3-C840-5822-76FA-E697B8518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CA8DC-5274-8F1A-8DDB-8E187AB82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045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F09B8-03BD-48A0-0998-00346575E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1D852-9046-CE07-3A61-3525E18EF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023FF-188C-C7CE-86F8-D1C3B05B5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B3F61B-CD12-1A00-4B2C-B49BD3E3B3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D831C6-AE97-45C6-FBF5-A2137530EF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26EA0A-E1D7-D037-EAFE-F5E75CC35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F923F-1DAD-4851-B80D-9D70DC6A0172}" type="datetime1">
              <a:rPr lang="en-US" smtClean="0"/>
              <a:t>1/6/2023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D943A0-2C0E-06D5-A4CD-65C6B1772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1DBCB0-40D7-6B58-99B6-124F3B903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0987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B1B1B-B2E8-D9FE-776D-E1010E778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E7C9FA-F0C9-9C4C-2179-11DDDB78B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8224-F5E5-4960-A9E0-BB47FB250D74}" type="datetime1">
              <a:rPr lang="en-US" smtClean="0"/>
              <a:t>1/6/2023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841E34-5B9F-0966-12F6-71B2CE76A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D9F53C-C9F2-A0CD-9B81-286834E8A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2683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61584F-1D4F-AB5A-8558-346EDB58E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46DF-B9B4-4D7D-82B9-09499B6BAFF2}" type="datetime1">
              <a:rPr lang="en-US" smtClean="0"/>
              <a:t>1/6/2023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A62A16-A125-70FA-8D2B-58A085453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E2A9C1-46B5-A073-03BE-5D2B9D3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7570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225EA-BE30-3754-C064-657DED0CE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6F050-0167-F232-1366-05CF680F6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A4EA6A-3624-DE25-25D6-6DE7CA5E6F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B34E5-1A23-FA63-FCFC-1D8EC178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41BA9-8A4D-4918-B873-FEAFA0CE599D}" type="datetime1">
              <a:rPr lang="en-US" smtClean="0"/>
              <a:t>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C2EA0E-469C-AA9D-1AFA-2EB8B795A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B9C8C-35BD-CE85-0611-E1A3CED1B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444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F369A-3EF0-F642-73A8-466046833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69765A-DEAC-F4D7-6678-421DB7EA3C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54BEC2-9EB4-4DF4-0463-A118B0D50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CAA78-85B4-6B9E-4157-C706E34A7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D5867-65C6-46ED-94A1-2CA009EDB029}" type="datetime1">
              <a:rPr lang="en-US" smtClean="0"/>
              <a:t>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A02494-8982-363B-3640-35779E66D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8E4A04-E8FE-8A45-D129-F0CA9E141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3145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90000" contrast="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6CAAA-0344-E1E6-CBAD-8977DB69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DBCD2-47DA-E8F1-D175-86E209249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CE95C-6CF6-5D85-E65F-6E909C99A4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01245-AD89-48A5-A2DF-96F315829042}" type="datetime1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F8C7F-74F7-7678-C469-964C207D01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168ED-4961-BE34-0DB6-E7AE7162E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BBAF1-ACE7-4F76-976C-BE4335F7F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840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600">
          <a:solidFill>
            <a:schemeClr val="bg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600" kern="1200" spc="300">
          <a:solidFill>
            <a:schemeClr val="bg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300">
          <a:solidFill>
            <a:schemeClr val="bg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90000" contrast="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CCEB7B-A0D9-995B-2569-1A6B904EE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9F2CB-4806-5605-55B8-599480A41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CB12F-8785-4661-67C9-98ADAFF2F9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20615-D81F-448B-BC5D-9F833AA14195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8E31F-D244-4D16-F73D-C12A8A021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20ECF-4C9E-515D-2F27-CD24DBA1A8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E81AD-D97F-40E6-A6B0-E141FB963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65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asyelectronics.co.in/interrupts-in-8085/#Harware_Interrupts_in_8085" TargetMode="External"/><Relationship Id="rId2" Type="http://schemas.openxmlformats.org/officeDocument/2006/relationships/hyperlink" Target="https://medium.com/@utshaghosh8/interrupt-in-the-8085-micro-processor-a1c622d4db1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utorialspoint.com/microprocessor/microprocessor_8085_addressing_modes_and_interrupts.htm" TargetMode="External"/><Relationship Id="rId5" Type="http://schemas.openxmlformats.org/officeDocument/2006/relationships/hyperlink" Target="https://teachics.org/microprocessors/interrupts-in-8085/" TargetMode="External"/><Relationship Id="rId4" Type="http://schemas.openxmlformats.org/officeDocument/2006/relationships/hyperlink" Target="https://www.geeksforgeeks.org/interrupts-8085-microprocessor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7000" contrast="2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16D8111-E73C-A64A-C5D7-8709A654F596}"/>
              </a:ext>
            </a:extLst>
          </p:cNvPr>
          <p:cNvSpPr txBox="1">
            <a:spLocks/>
          </p:cNvSpPr>
          <p:nvPr/>
        </p:nvSpPr>
        <p:spPr>
          <a:xfrm>
            <a:off x="1661534" y="2886076"/>
            <a:ext cx="8868933" cy="10858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INTERRUPT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F8E52A-E717-CBF0-75B4-C48B6DC9A707}"/>
              </a:ext>
            </a:extLst>
          </p:cNvPr>
          <p:cNvSpPr txBox="1"/>
          <p:nvPr/>
        </p:nvSpPr>
        <p:spPr>
          <a:xfrm>
            <a:off x="7671759" y="4582707"/>
            <a:ext cx="45202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Aakash Dhakal</a:t>
            </a:r>
          </a:p>
        </p:txBody>
      </p:sp>
    </p:spTree>
    <p:extLst>
      <p:ext uri="{BB962C8B-B14F-4D97-AF65-F5344CB8AC3E}">
        <p14:creationId xmlns:p14="http://schemas.microsoft.com/office/powerpoint/2010/main" val="2770057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537EA-D967-DF02-A66D-229CDA66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Application of Interrupts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BD5F7-3B56-24C9-E4A7-B1A379B30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A disk interrupt signals the completion of a data transfer from or to the disk peripheral; this may cause a process to run which is waiting to read or write.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A power-off interrupt predicts imminent loss of power, allowing the computer to perform an orderly shut-down while there still remains enough power to do so.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Keyboard interrupts typically cause </a:t>
            </a:r>
            <a:r>
              <a:rPr lang="en-US" dirty="0"/>
              <a:t>keystrokes</a:t>
            </a:r>
            <a:r>
              <a:rPr lang="en-US" b="0" i="0" dirty="0">
                <a:effectLst/>
              </a:rPr>
              <a:t> to be buffered so as to implement </a:t>
            </a:r>
            <a:r>
              <a:rPr lang="en-US" dirty="0"/>
              <a:t>typeahead</a:t>
            </a:r>
            <a:r>
              <a:rPr lang="en-US" b="0" i="0" dirty="0">
                <a:effectLst/>
              </a:rPr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06D40-B83E-CCF2-3B7A-0F62BDF9A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0981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79E9-D958-DC29-CAD2-682672A0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547E-8714-3001-3FFB-2462EB675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INTERRUPT IN THE 8085 MICRO-PROCESSOR: | by Utsa Ghosh | Medium</a:t>
            </a:r>
            <a:endParaRPr lang="en-US" sz="24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Interrupts in 8085 Microprocessor - Easy Electronics</a:t>
            </a:r>
            <a:endParaRPr lang="en-US" sz="24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Interrupts in 8085 microprocessor – GeeksforGeeks</a:t>
            </a:r>
            <a:endParaRPr lang="en-US" sz="24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Interrupts in 8085 | Microprocessors Tutorials | Teachics</a:t>
            </a:r>
            <a:endParaRPr lang="en-US" sz="24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8085 Addressing Modes &amp; Interrupts (tutorialspoint.com)</a:t>
            </a:r>
            <a:endParaRPr lang="en-US" sz="24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CF749E-7573-CDE0-A8A6-5688A7D55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8310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335BF-196E-96C3-DACF-BA6C662C0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69D4B-8E38-C70F-CE56-B4D5CF6F2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4413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FDC9-8339-599E-447B-AAC1A6C08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6137D-78D3-7099-5624-B2C3C2C9D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spc="200" dirty="0"/>
              <a:t>Interrupt is a method of halting the currently executing program by peripheral devices or instructions in order to “service” themselves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spc="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spc="200" dirty="0"/>
              <a:t>ISR (</a:t>
            </a:r>
            <a:r>
              <a:rPr lang="en-US" sz="2600" spc="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Interrupt Service Routine</a:t>
            </a:r>
            <a:r>
              <a:rPr lang="en-US" sz="2600" spc="200" dirty="0"/>
              <a:t>), which is a short program, handles the interrupts.</a:t>
            </a:r>
            <a:r>
              <a:rPr lang="en-US" sz="1600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sz="2600" b="0" i="0" dirty="0">
                <a:effectLst/>
              </a:rPr>
              <a:t>Each interrupt will most probably have its own ISR.</a:t>
            </a:r>
            <a:endParaRPr lang="en-US" sz="2600" spc="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spc="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spc="200" dirty="0"/>
              <a:t>After ISR completes the requires task then the microprocessor continues to execute the program which was previously halted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pc="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B9C9F-39AE-1C7B-A72D-9E951EB56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1954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6AD83-3862-34BE-9EDA-16FAA84A0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Interrupt in 8085 Microprocessor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46EC3-AD1A-3E6E-A327-08FF2A363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When request signal is received microprocessor will halt the current execution and control is transferred to sub routine (ISR) by generating 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CALL</a:t>
            </a:r>
            <a:r>
              <a:rPr lang="en-US" sz="2600" dirty="0"/>
              <a:t> signal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After competing subroutine program control is transferred back to the main program by generating 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RET</a:t>
            </a:r>
            <a:r>
              <a:rPr lang="en-US" sz="2600" dirty="0"/>
              <a:t> signal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Microprocessor sends an acknowledgement (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INTA</a:t>
            </a:r>
            <a:r>
              <a:rPr lang="en-US" sz="2600" dirty="0"/>
              <a:t>) to the device that is requesting interrupt signal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2EC1E-911E-263D-6411-E611E6EC4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4106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C7A3FF-8470-DD17-D958-C9F402B6B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720DC9C-A58C-B822-E935-C95532DAE76A}"/>
              </a:ext>
            </a:extLst>
          </p:cNvPr>
          <p:cNvGrpSpPr/>
          <p:nvPr/>
        </p:nvGrpSpPr>
        <p:grpSpPr>
          <a:xfrm>
            <a:off x="1476375" y="136525"/>
            <a:ext cx="9239250" cy="5293014"/>
            <a:chOff x="1143000" y="201322"/>
            <a:chExt cx="9239250" cy="5293014"/>
          </a:xfrm>
        </p:grpSpPr>
        <p:sp>
          <p:nvSpPr>
            <p:cNvPr id="10" name="Lightning Bolt 9">
              <a:extLst>
                <a:ext uri="{FF2B5EF4-FFF2-40B4-BE49-F238E27FC236}">
                  <a16:creationId xmlns:a16="http://schemas.microsoft.com/office/drawing/2014/main" id="{A33E5E1F-B472-B7BD-836C-0A2888429EC6}"/>
                </a:ext>
              </a:extLst>
            </p:cNvPr>
            <p:cNvSpPr/>
            <p:nvPr/>
          </p:nvSpPr>
          <p:spPr>
            <a:xfrm rot="16200000">
              <a:off x="8934450" y="458497"/>
              <a:ext cx="1514475" cy="1000125"/>
            </a:xfrm>
            <a:prstGeom prst="lightningBol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F1C6D60-B153-E130-F674-FB6259EC73DB}"/>
                </a:ext>
              </a:extLst>
            </p:cNvPr>
            <p:cNvGrpSpPr/>
            <p:nvPr/>
          </p:nvGrpSpPr>
          <p:grpSpPr>
            <a:xfrm>
              <a:off x="1143000" y="769937"/>
              <a:ext cx="9239250" cy="4724399"/>
              <a:chOff x="1057275" y="523876"/>
              <a:chExt cx="8448675" cy="5890914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1E7766A-8CBB-59A4-D717-0576C585FD58}"/>
                  </a:ext>
                </a:extLst>
              </p:cNvPr>
              <p:cNvSpPr/>
              <p:nvPr/>
            </p:nvSpPr>
            <p:spPr>
              <a:xfrm>
                <a:off x="1057275" y="962025"/>
                <a:ext cx="1647825" cy="3276600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Main Routine</a:t>
                </a:r>
              </a:p>
            </p:txBody>
          </p:sp>
          <p:sp>
            <p:nvSpPr>
              <p:cNvPr id="6" name="Lightning Bolt 5">
                <a:extLst>
                  <a:ext uri="{FF2B5EF4-FFF2-40B4-BE49-F238E27FC236}">
                    <a16:creationId xmlns:a16="http://schemas.microsoft.com/office/drawing/2014/main" id="{6D9CF124-DE3C-581A-D9F1-06E405BC9339}"/>
                  </a:ext>
                </a:extLst>
              </p:cNvPr>
              <p:cNvSpPr/>
              <p:nvPr/>
            </p:nvSpPr>
            <p:spPr>
              <a:xfrm rot="5744613">
                <a:off x="2712791" y="781051"/>
                <a:ext cx="1514475" cy="1000125"/>
              </a:xfrm>
              <a:prstGeom prst="lightningBol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3F73C83-9A6B-E1AD-8176-AC4BABD91D5E}"/>
                  </a:ext>
                </a:extLst>
              </p:cNvPr>
              <p:cNvSpPr txBox="1"/>
              <p:nvPr/>
            </p:nvSpPr>
            <p:spPr>
              <a:xfrm>
                <a:off x="3943350" y="547390"/>
                <a:ext cx="135255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Interrupt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FAEE4EB-069C-1B29-0FBF-BBA3E267232A}"/>
                  </a:ext>
                </a:extLst>
              </p:cNvPr>
              <p:cNvSpPr/>
              <p:nvPr/>
            </p:nvSpPr>
            <p:spPr>
              <a:xfrm>
                <a:off x="4234957" y="1841088"/>
                <a:ext cx="1647825" cy="2345637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Save Program Counter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5C64EE65-58B7-22D1-E0DB-6205B04E5C3B}"/>
                  </a:ext>
                </a:extLst>
              </p:cNvPr>
              <p:cNvSpPr/>
              <p:nvPr/>
            </p:nvSpPr>
            <p:spPr>
              <a:xfrm>
                <a:off x="6962775" y="1841087"/>
                <a:ext cx="2543175" cy="2345637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Send Interrupt Acknowledgement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8418A9D-01FD-4382-9313-4F888D0BDCF7}"/>
                  </a:ext>
                </a:extLst>
              </p:cNvPr>
              <p:cNvSpPr txBox="1"/>
              <p:nvPr/>
            </p:nvSpPr>
            <p:spPr>
              <a:xfrm>
                <a:off x="7677150" y="1255713"/>
                <a:ext cx="135255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INTA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04A3882-5FC9-6AD4-C4FD-C45AD1F450EC}"/>
                  </a:ext>
                </a:extLst>
              </p:cNvPr>
              <p:cNvSpPr/>
              <p:nvPr/>
            </p:nvSpPr>
            <p:spPr>
              <a:xfrm>
                <a:off x="7476577" y="4902104"/>
                <a:ext cx="1753695" cy="1512686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ISR</a:t>
                </a: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BD5DB227-6450-EA0A-A315-1C2F8EFDE7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05100" y="2916627"/>
                <a:ext cx="1529857" cy="1905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F0E2B347-D044-CC65-AF6D-10A25BC659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2782" y="2966280"/>
                <a:ext cx="1079993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9FB778A9-F14A-F028-EEA5-EEEFB66BD5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54519" y="4209197"/>
                <a:ext cx="0" cy="700845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814A8C7-7BA6-F11A-F6BB-463FDB1DDAA0}"/>
                  </a:ext>
                </a:extLst>
              </p:cNvPr>
              <p:cNvSpPr/>
              <p:nvPr/>
            </p:nvSpPr>
            <p:spPr>
              <a:xfrm>
                <a:off x="4182021" y="4843664"/>
                <a:ext cx="1753695" cy="1512686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Get original program Counter</a:t>
                </a:r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73003AD5-9984-DF5F-2169-15EE4AF10890}"/>
                  </a:ext>
                </a:extLst>
              </p:cNvPr>
              <p:cNvCxnSpPr>
                <a:cxnSpLocks/>
                <a:endCxn id="19" idx="3"/>
              </p:cNvCxnSpPr>
              <p:nvPr/>
            </p:nvCxnSpPr>
            <p:spPr>
              <a:xfrm flipH="1" flipV="1">
                <a:off x="5935716" y="5600007"/>
                <a:ext cx="1540861" cy="11412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3AFB52B6-3534-3DB8-17F4-E71F58E9853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726066" y="3300459"/>
                <a:ext cx="1455955" cy="2357988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B049EFE-AE32-799D-ADF6-A2AC6C4158A6}"/>
              </a:ext>
            </a:extLst>
          </p:cNvPr>
          <p:cNvSpPr txBox="1"/>
          <p:nvPr/>
        </p:nvSpPr>
        <p:spPr>
          <a:xfrm>
            <a:off x="4081462" y="6060547"/>
            <a:ext cx="3800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Interrupt in 8085</a:t>
            </a:r>
          </a:p>
        </p:txBody>
      </p:sp>
    </p:spTree>
    <p:extLst>
      <p:ext uri="{BB962C8B-B14F-4D97-AF65-F5344CB8AC3E}">
        <p14:creationId xmlns:p14="http://schemas.microsoft.com/office/powerpoint/2010/main" val="2331495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22D8B-DD04-38E9-A3F2-6A8AF944B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Classification of Interrupt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49505A9-E013-B9DB-A239-CF29AF3022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6187354"/>
              </p:ext>
            </p:extLst>
          </p:nvPr>
        </p:nvGraphicFramePr>
        <p:xfrm>
          <a:off x="450012" y="2047875"/>
          <a:ext cx="11291977" cy="444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E145F5-E986-E000-7102-BB1D1FE2C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5728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1EFB2-FC28-0F40-3DE2-0BB6FD84D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Hardware &amp; Software Interrupt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08AE8-E216-E71F-6618-B7BC2B637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600" b="0" i="0" dirty="0">
                <a:effectLst/>
              </a:rPr>
              <a:t>When microprocessors receive interrupt signals through pins (hardware) of microprocessor, they are known as </a:t>
            </a:r>
            <a:r>
              <a:rPr lang="en-US" sz="2600" b="0" dirty="0">
                <a:effectLst/>
              </a:rPr>
              <a:t>Hardware Interrupts</a:t>
            </a:r>
            <a:r>
              <a:rPr lang="en-US" sz="2600" b="0" i="0" dirty="0">
                <a:effectLst/>
              </a:rPr>
              <a:t>. There are 5 Hardware Interrupts in 8085 microprocessor. They are – 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INTR,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RST 7.5, RST 6.5, RST 5.5, TRAP.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0" dirty="0">
                <a:effectLst/>
              </a:rPr>
              <a:t>Software Interrupts are those which are inserted in between the program which means these are mnemonics of microprocessor. There are 8 software interrupts in 8085 microprocessor. They are- </a:t>
            </a:r>
            <a:r>
              <a:rPr lang="en-US" sz="2600" b="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RST0, RST1, RST2, RST3, RST4, RST5, RST6, RST7.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b="0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b="0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b="0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  <a:p>
            <a:endParaRPr lang="en-US" sz="2600" i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161E71-860D-4909-BD51-E4B2090B7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8731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4260-698F-4CCA-935A-28B8C1A43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Maskable &amp; Non-Maskable Interrupts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E785E-A1E8-8FC4-53EA-B7F6FA812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Maskable Interrupts are those which can be disabled or ignored by the microprocessor. These interrupts are either edge-triggered or level-triggered, so they can be disabled. </a:t>
            </a:r>
            <a:r>
              <a:rPr lang="en-US" b="0" i="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INTR, RST 7.5, RST 6.5, RST 5.5</a:t>
            </a:r>
            <a:r>
              <a:rPr lang="en-US" b="0" i="0" dirty="0">
                <a:effectLst/>
              </a:rPr>
              <a:t> are maskable interrupts in 8085 microprocessor.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Non-Maskable Interrupts are those which cannot be disabled or ignored by microprocessor. </a:t>
            </a:r>
            <a:r>
              <a:rPr lang="en-US" b="0" i="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TRAP</a:t>
            </a:r>
            <a:r>
              <a:rPr lang="en-US" b="0" i="0" dirty="0">
                <a:effectLst/>
              </a:rPr>
              <a:t> is a non-maskable interrupt. It consists of both level as well as edge triggering and is used in critical power failure conditions.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359604-D540-6FDE-8958-B74BF26C8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6158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CA5BA-D119-74F0-1397-1772D4460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Vectored &amp; Non-Vectored Interrupts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54F73-E236-9D26-A2B8-EB53EFCCE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dirty="0">
                <a:effectLst/>
              </a:rPr>
              <a:t>Vectored Interrupts are those which have fixed vector address (starting address of sub-routine) and after executing these, program control is transferred to that address.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Non-Vectored Interrupts are those in which vector address is not predefined. The interrupting device gives the address of sub-routine for these interrupts. INTR is the only non-vectored interrupt in 8085 microprocessor.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7FCEE7-570C-78B4-24FC-013206920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2276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9DAF32-DFDD-250B-5B2C-1FDD4A771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294" y="136525"/>
            <a:ext cx="11557411" cy="56345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B873B5-F593-7F65-A07F-4CFFE4A97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BAF1-ACE7-4F76-976C-BE4335F7F80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88F029-B396-C2E5-6D5B-B8F58D373417}"/>
              </a:ext>
            </a:extLst>
          </p:cNvPr>
          <p:cNvSpPr txBox="1"/>
          <p:nvPr/>
        </p:nvSpPr>
        <p:spPr>
          <a:xfrm>
            <a:off x="4211468" y="6234778"/>
            <a:ext cx="3167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Interrupt Structure in 8085</a:t>
            </a:r>
          </a:p>
        </p:txBody>
      </p:sp>
    </p:spTree>
    <p:extLst>
      <p:ext uri="{BB962C8B-B14F-4D97-AF65-F5344CB8AC3E}">
        <p14:creationId xmlns:p14="http://schemas.microsoft.com/office/powerpoint/2010/main" val="33221716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546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source-serif-pro</vt:lpstr>
      <vt:lpstr>Times New Roman</vt:lpstr>
      <vt:lpstr>Office Theme</vt:lpstr>
      <vt:lpstr>Custom Design</vt:lpstr>
      <vt:lpstr>PowerPoint Presentation</vt:lpstr>
      <vt:lpstr>INTRODUCTION</vt:lpstr>
      <vt:lpstr>Interrupt in 8085 Microprocessor</vt:lpstr>
      <vt:lpstr>PowerPoint Presentation</vt:lpstr>
      <vt:lpstr>Classification of Interrupt</vt:lpstr>
      <vt:lpstr>Hardware &amp; Software Interrupt</vt:lpstr>
      <vt:lpstr>Maskable &amp; Non-Maskable Interrupts</vt:lpstr>
      <vt:lpstr>Vectored &amp; Non-Vectored Interrupts</vt:lpstr>
      <vt:lpstr>PowerPoint Presentation</vt:lpstr>
      <vt:lpstr>Application of Interrupts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Aakash Dhakal</dc:creator>
  <cp:lastModifiedBy>Aakash Dhakal</cp:lastModifiedBy>
  <cp:revision>4</cp:revision>
  <dcterms:created xsi:type="dcterms:W3CDTF">2023-01-04T13:52:17Z</dcterms:created>
  <dcterms:modified xsi:type="dcterms:W3CDTF">2023-01-06T02:33:16Z</dcterms:modified>
</cp:coreProperties>
</file>

<file path=docProps/thumbnail.jpeg>
</file>